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3062287"/>
            <a:ext cx="76962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71637"/>
            <a:ext cx="1147762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0502"/>
            <a:ext cx="115062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2105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780929"/>
            <a:ext cx="907300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74468"/>
            <a:ext cx="907300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14306"/>
            <a:ext cx="907300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84696"/>
            <a:ext cx="907300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424534"/>
            <a:ext cx="907300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841223"/>
            <a:ext cx="907300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281060"/>
            <a:ext cx="907300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5720898"/>
            <a:ext cx="907300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390775"/>
            <a:ext cx="11172825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587" y="2849599"/>
            <a:ext cx="7674645" cy="2913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587" y="3243138"/>
            <a:ext cx="7674645" cy="2913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587" y="3671401"/>
            <a:ext cx="7674645" cy="2913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587" y="4076515"/>
            <a:ext cx="11347053" cy="2913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